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89" r:id="rId3"/>
    <p:sldId id="300" r:id="rId4"/>
    <p:sldId id="302" r:id="rId5"/>
    <p:sldId id="257" r:id="rId6"/>
    <p:sldId id="258" r:id="rId7"/>
    <p:sldId id="263" r:id="rId8"/>
    <p:sldId id="291" r:id="rId9"/>
    <p:sldId id="292" r:id="rId10"/>
    <p:sldId id="293" r:id="rId11"/>
    <p:sldId id="294" r:id="rId12"/>
    <p:sldId id="295" r:id="rId13"/>
    <p:sldId id="297" r:id="rId14"/>
    <p:sldId id="298" r:id="rId15"/>
    <p:sldId id="299" r:id="rId16"/>
    <p:sldId id="303" r:id="rId17"/>
    <p:sldId id="304" r:id="rId18"/>
    <p:sldId id="305" r:id="rId19"/>
    <p:sldId id="307" r:id="rId20"/>
    <p:sldId id="267" r:id="rId21"/>
    <p:sldId id="272" r:id="rId22"/>
    <p:sldId id="288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339BF-CD5C-4277-AF37-396761E21854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84A1F-C28A-4CF3-AE2D-2CE03E664B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9149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5C0A-00AB-445F-80CE-52FDAF25A75F}" type="datetime1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60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5E03-45A9-4FFF-9C20-19391661F9AF}" type="datetime1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5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3E7A-4B12-4812-9282-15685D16F7EE}" type="datetime1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6386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D525-CBF3-4AA6-BA6C-EAF1F60DBBD3}" type="datetime1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02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A815-F286-42AF-83E0-1F221F34A4CD}" type="datetime1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33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DB3FF-E4F2-484B-A1B5-2166AB9DF39A}" type="datetime1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210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1240-9AA0-4A33-AA76-F138E017B838}" type="datetime1">
              <a:rPr lang="nl-NL" smtClean="0"/>
              <a:t>11-11-2019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166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D64D-F0C5-4E6C-AB89-426B62360629}" type="datetime1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98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56DE2-6453-45C3-931F-8D2FE53D813E}" type="datetime1">
              <a:rPr lang="nl-NL" smtClean="0"/>
              <a:t>11-11-2019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72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E57A-64B4-4740-B686-E8CCDA7F4EAF}" type="datetime1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07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62E9-566F-478A-A9D0-3C167F1C5569}" type="datetime1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78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9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 l="-20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FD4B8-6AC8-44D2-9B58-12825C243415}" type="datetime1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Diepenveen - Astrodag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1203F-2F02-4D77-A867-41D2484E8F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464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ivjua0yc_MAhVJVhQKHWZPDtAQjRwIBw&amp;url=https://en.wikipedia.org/wiki/Orgueil_(meteorite)&amp;bvm=bv.121421273,d.ZGg&amp;psig=AFQjCNHncty9jw5dMvwLiplDdKxvt2uVDg&amp;ust=1462971939744107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google.nl/url?sa=i&amp;rct=j&amp;q=&amp;esrc=s&amp;source=images&amp;cd=&amp;cad=rja&amp;uact=8&amp;ved=0ahUKEwjzy-Hcyc_MAhVDNxQKHVV8CfcQjRwIBw&amp;url=http://www.psrd.hawaii.edu/July09/Meteorites.London.Museum.html&amp;bvm=bv.121421273,d.ZGg&amp;psig=AFQjCNHncty9jw5dMvwLiplDdKxvt2uVDg&amp;ust=1462971939744107" TargetMode="Externa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Diepenveen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i="1" dirty="0" err="1" smtClean="0">
                <a:solidFill>
                  <a:schemeClr val="tx1"/>
                </a:solidFill>
              </a:rPr>
              <a:t>Niek</a:t>
            </a:r>
            <a:r>
              <a:rPr lang="en-US" i="1" dirty="0" smtClean="0">
                <a:solidFill>
                  <a:schemeClr val="tx1"/>
                </a:solidFill>
              </a:rPr>
              <a:t> de </a:t>
            </a:r>
            <a:r>
              <a:rPr lang="en-US" i="1" dirty="0" err="1" smtClean="0">
                <a:solidFill>
                  <a:schemeClr val="tx1"/>
                </a:solidFill>
              </a:rPr>
              <a:t>Kort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i="1" dirty="0" err="1" smtClean="0">
                <a:solidFill>
                  <a:schemeClr val="tx1"/>
                </a:solidFill>
              </a:rPr>
              <a:t>Astrodag</a:t>
            </a:r>
            <a:r>
              <a:rPr lang="en-US" i="1" dirty="0" smtClean="0">
                <a:solidFill>
                  <a:schemeClr val="tx1"/>
                </a:solidFill>
              </a:rPr>
              <a:t> 2019 KNVWS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9 </a:t>
            </a:r>
            <a:r>
              <a:rPr lang="en-US" i="1" dirty="0" err="1" smtClean="0">
                <a:solidFill>
                  <a:schemeClr val="tx1"/>
                </a:solidFill>
              </a:rPr>
              <a:t>november</a:t>
            </a:r>
            <a:r>
              <a:rPr lang="en-US" i="1" dirty="0" smtClean="0">
                <a:solidFill>
                  <a:schemeClr val="tx1"/>
                </a:solidFill>
              </a:rPr>
              <a:t> 2019</a:t>
            </a:r>
            <a:endParaRPr lang="nl-NL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964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 </a:t>
            </a:r>
            <a:r>
              <a:rPr lang="en-US" dirty="0" err="1" smtClean="0"/>
              <a:t>leert</a:t>
            </a:r>
            <a:r>
              <a:rPr lang="en-US" dirty="0" smtClean="0"/>
              <a:t> het </a:t>
            </a:r>
            <a:r>
              <a:rPr lang="en-US" dirty="0" err="1" smtClean="0"/>
              <a:t>blad</a:t>
            </a:r>
            <a:r>
              <a:rPr lang="en-US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Iemand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dirty="0" smtClean="0"/>
              <a:t> de </a:t>
            </a:r>
            <a:r>
              <a:rPr lang="en-US" dirty="0" err="1" smtClean="0"/>
              <a:t>gelijkenis</a:t>
            </a:r>
            <a:r>
              <a:rPr lang="en-US" dirty="0" smtClean="0"/>
              <a:t> </a:t>
            </a:r>
            <a:r>
              <a:rPr lang="en-US" dirty="0" err="1" smtClean="0"/>
              <a:t>opgemerkt</a:t>
            </a:r>
            <a:r>
              <a:rPr lang="en-US" dirty="0" smtClean="0"/>
              <a:t> van de </a:t>
            </a:r>
            <a:r>
              <a:rPr lang="en-US" dirty="0" err="1" smtClean="0"/>
              <a:t>Diepenveen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de </a:t>
            </a:r>
            <a:r>
              <a:rPr lang="en-US" dirty="0" err="1" smtClean="0"/>
              <a:t>Orgueil</a:t>
            </a:r>
            <a:r>
              <a:rPr lang="en-US" dirty="0" smtClean="0"/>
              <a:t> </a:t>
            </a:r>
            <a:r>
              <a:rPr lang="en-US" dirty="0" err="1" smtClean="0"/>
              <a:t>meteoriet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in het </a:t>
            </a:r>
            <a:r>
              <a:rPr lang="en-US" dirty="0" err="1" smtClean="0"/>
              <a:t>kistje</a:t>
            </a:r>
            <a:r>
              <a:rPr lang="en-US" dirty="0" smtClean="0"/>
              <a:t> </a:t>
            </a:r>
            <a:r>
              <a:rPr lang="en-US" dirty="0" err="1" smtClean="0"/>
              <a:t>aangegeven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Wie</a:t>
            </a:r>
            <a:r>
              <a:rPr lang="en-US" dirty="0" smtClean="0"/>
              <a:t> het </a:t>
            </a:r>
            <a:r>
              <a:rPr lang="en-US" dirty="0" err="1" smtClean="0"/>
              <a:t>plakkertje</a:t>
            </a:r>
            <a:r>
              <a:rPr lang="en-US" dirty="0" smtClean="0"/>
              <a:t> </a:t>
            </a:r>
            <a:r>
              <a:rPr lang="en-US" dirty="0" err="1" smtClean="0"/>
              <a:t>schreef</a:t>
            </a:r>
            <a:r>
              <a:rPr lang="en-US" dirty="0" smtClean="0"/>
              <a:t>, </a:t>
            </a:r>
            <a:r>
              <a:rPr lang="en-US" dirty="0" err="1" smtClean="0"/>
              <a:t>staat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het </a:t>
            </a:r>
            <a:r>
              <a:rPr lang="en-US" dirty="0" err="1" smtClean="0"/>
              <a:t>artikel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de </a:t>
            </a:r>
            <a:r>
              <a:rPr lang="en-US" dirty="0" err="1" smtClean="0"/>
              <a:t>Diepenveen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genoemd</a:t>
            </a:r>
            <a:r>
              <a:rPr lang="en-US" dirty="0" smtClean="0"/>
              <a:t>, </a:t>
            </a:r>
            <a:r>
              <a:rPr lang="en-US" dirty="0" err="1" smtClean="0"/>
              <a:t>hoewel</a:t>
            </a:r>
            <a:r>
              <a:rPr lang="en-US" dirty="0" smtClean="0"/>
              <a:t> het </a:t>
            </a:r>
            <a:r>
              <a:rPr lang="en-US" dirty="0" err="1" smtClean="0"/>
              <a:t>artikel</a:t>
            </a:r>
            <a:r>
              <a:rPr lang="en-US" dirty="0" smtClean="0"/>
              <a:t> 10 </a:t>
            </a:r>
            <a:r>
              <a:rPr lang="en-US" dirty="0" err="1" smtClean="0"/>
              <a:t>jaar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dato</a:t>
            </a:r>
            <a:r>
              <a:rPr lang="en-US" dirty="0" smtClean="0"/>
              <a:t> is!</a:t>
            </a:r>
          </a:p>
          <a:p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bronnen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mensen</a:t>
            </a:r>
            <a:r>
              <a:rPr lang="en-US" dirty="0" smtClean="0"/>
              <a:t> de </a:t>
            </a:r>
            <a:r>
              <a:rPr lang="en-US" dirty="0" err="1" smtClean="0"/>
              <a:t>daglicht</a:t>
            </a:r>
            <a:r>
              <a:rPr lang="en-US" dirty="0" smtClean="0"/>
              <a:t> </a:t>
            </a:r>
            <a:r>
              <a:rPr lang="en-US" dirty="0" err="1" smtClean="0"/>
              <a:t>vuurbol</a:t>
            </a:r>
            <a:r>
              <a:rPr lang="en-US" dirty="0" smtClean="0"/>
              <a:t> </a:t>
            </a:r>
            <a:r>
              <a:rPr lang="en-US" dirty="0" err="1" smtClean="0"/>
              <a:t>gezien</a:t>
            </a:r>
            <a:r>
              <a:rPr lang="en-US" dirty="0" smtClean="0"/>
              <a:t>?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1369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Historisch</a:t>
            </a:r>
            <a:r>
              <a:rPr lang="en-US" dirty="0" smtClean="0"/>
              <a:t> </a:t>
            </a:r>
            <a:r>
              <a:rPr lang="en-US" dirty="0" err="1" smtClean="0"/>
              <a:t>meteorologisch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Reconstructie</a:t>
            </a:r>
            <a:r>
              <a:rPr lang="en-US" dirty="0" smtClean="0"/>
              <a:t> van het </a:t>
            </a:r>
            <a:r>
              <a:rPr lang="en-US" dirty="0" err="1" smtClean="0"/>
              <a:t>weer</a:t>
            </a:r>
            <a:r>
              <a:rPr lang="en-US" dirty="0" smtClean="0"/>
              <a:t>: </a:t>
            </a:r>
            <a:r>
              <a:rPr lang="en-US" dirty="0" err="1" smtClean="0"/>
              <a:t>bewolkt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koufrontpassage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verklaart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waarom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geen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vuurbol</a:t>
            </a:r>
            <a:r>
              <a:rPr lang="en-US" dirty="0" smtClean="0">
                <a:sym typeface="Wingdings" panose="05000000000000000000" pitchFamily="2" charset="2"/>
              </a:rPr>
              <a:t> is </a:t>
            </a:r>
            <a:r>
              <a:rPr lang="en-US" dirty="0" err="1" smtClean="0">
                <a:sym typeface="Wingdings" panose="05000000000000000000" pitchFamily="2" charset="2"/>
              </a:rPr>
              <a:t>gezien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In </a:t>
            </a:r>
            <a:r>
              <a:rPr lang="en-US" dirty="0" err="1" smtClean="0">
                <a:sym typeface="Wingdings" panose="05000000000000000000" pitchFamily="2" charset="2"/>
              </a:rPr>
              <a:t>enkele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gebieden</a:t>
            </a:r>
            <a:r>
              <a:rPr lang="en-US" dirty="0" smtClean="0">
                <a:sym typeface="Wingdings" panose="05000000000000000000" pitchFamily="2" charset="2"/>
              </a:rPr>
              <a:t> op wat </a:t>
            </a:r>
            <a:r>
              <a:rPr lang="en-US" dirty="0" err="1" smtClean="0">
                <a:sym typeface="Wingdings" panose="05000000000000000000" pitchFamily="2" charset="2"/>
              </a:rPr>
              <a:t>grotere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afstand</a:t>
            </a:r>
            <a:r>
              <a:rPr lang="en-US" dirty="0" smtClean="0">
                <a:sym typeface="Wingdings" panose="05000000000000000000" pitchFamily="2" charset="2"/>
              </a:rPr>
              <a:t> was het </a:t>
            </a:r>
            <a:r>
              <a:rPr lang="en-US" dirty="0" err="1" smtClean="0">
                <a:sym typeface="Wingdings" panose="05000000000000000000" pitchFamily="2" charset="2"/>
              </a:rPr>
              <a:t>deels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helder</a:t>
            </a:r>
            <a:r>
              <a:rPr lang="en-US" dirty="0" smtClean="0">
                <a:sym typeface="Wingdings" panose="05000000000000000000" pitchFamily="2" charset="2"/>
              </a:rPr>
              <a:t>  </a:t>
            </a:r>
            <a:r>
              <a:rPr lang="en-US" dirty="0" err="1" smtClean="0">
                <a:sym typeface="Wingdings" panose="05000000000000000000" pitchFamily="2" charset="2"/>
              </a:rPr>
              <a:t>verleggen</a:t>
            </a:r>
            <a:r>
              <a:rPr lang="en-US" dirty="0" smtClean="0">
                <a:sym typeface="Wingdings" panose="05000000000000000000" pitchFamily="2" charset="2"/>
              </a:rPr>
              <a:t> van </a:t>
            </a:r>
            <a:r>
              <a:rPr lang="en-US" dirty="0" err="1" smtClean="0">
                <a:sym typeface="Wingdings" panose="05000000000000000000" pitchFamily="2" charset="2"/>
              </a:rPr>
              <a:t>kranten</a:t>
            </a:r>
            <a:r>
              <a:rPr lang="en-US" dirty="0" smtClean="0">
                <a:sym typeface="Wingdings" panose="05000000000000000000" pitchFamily="2" charset="2"/>
              </a:rPr>
              <a:t>- </a:t>
            </a:r>
            <a:r>
              <a:rPr lang="en-US" dirty="0" err="1" smtClean="0">
                <a:sym typeface="Wingdings" panose="05000000000000000000" pitchFamily="2" charset="2"/>
              </a:rPr>
              <a:t>onderzoek</a:t>
            </a:r>
            <a:r>
              <a:rPr lang="en-US" dirty="0" smtClean="0">
                <a:sym typeface="Wingdings" panose="05000000000000000000" pitchFamily="2" charset="2"/>
              </a:rPr>
              <a:t> (</a:t>
            </a:r>
            <a:r>
              <a:rPr lang="en-US" dirty="0" err="1" smtClean="0">
                <a:sym typeface="Wingdings" panose="05000000000000000000" pitchFamily="2" charset="2"/>
              </a:rPr>
              <a:t>loopt</a:t>
            </a:r>
            <a:r>
              <a:rPr lang="en-US" dirty="0" smtClean="0">
                <a:sym typeface="Wingdings" panose="05000000000000000000" pitchFamily="2" charset="2"/>
              </a:rPr>
              <a:t> nog)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Tot nu toe </a:t>
            </a:r>
            <a:r>
              <a:rPr lang="en-US" dirty="0" err="1" smtClean="0">
                <a:sym typeface="Wingdings" panose="05000000000000000000" pitchFamily="2" charset="2"/>
              </a:rPr>
              <a:t>geen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enkele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bron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gevonden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niet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publiek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niet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wetenschappelijk</a:t>
            </a:r>
            <a:r>
              <a:rPr lang="en-US" dirty="0" smtClean="0">
                <a:sym typeface="Wingdings" panose="05000000000000000000" pitchFamily="2" charset="2"/>
              </a:rPr>
              <a:t>…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Dan: </a:t>
            </a:r>
            <a:r>
              <a:rPr lang="en-US" dirty="0" err="1" smtClean="0">
                <a:sym typeface="Wingdings" panose="05000000000000000000" pitchFamily="2" charset="2"/>
              </a:rPr>
              <a:t>verder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kijken</a:t>
            </a:r>
            <a:r>
              <a:rPr lang="en-US" dirty="0" smtClean="0">
                <a:sym typeface="Wingdings" panose="05000000000000000000" pitchFamily="2" charset="2"/>
              </a:rPr>
              <a:t> of de </a:t>
            </a:r>
            <a:r>
              <a:rPr lang="en-US" dirty="0" err="1" smtClean="0">
                <a:sym typeface="Wingdings" panose="05000000000000000000" pitchFamily="2" charset="2"/>
              </a:rPr>
              <a:t>personen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vinden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zijn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265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vinders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Komen </a:t>
            </a:r>
            <a:r>
              <a:rPr lang="en-US" dirty="0" err="1" smtClean="0"/>
              <a:t>voor</a:t>
            </a:r>
            <a:r>
              <a:rPr lang="en-US" dirty="0" smtClean="0"/>
              <a:t> in het register van </a:t>
            </a:r>
            <a:r>
              <a:rPr lang="en-US" dirty="0" err="1" smtClean="0"/>
              <a:t>één</a:t>
            </a:r>
            <a:r>
              <a:rPr lang="en-US" dirty="0" smtClean="0"/>
              <a:t> van de </a:t>
            </a:r>
            <a:r>
              <a:rPr lang="en-US" dirty="0" err="1" smtClean="0"/>
              <a:t>kernen</a:t>
            </a:r>
            <a:r>
              <a:rPr lang="en-US" dirty="0" smtClean="0"/>
              <a:t> </a:t>
            </a:r>
            <a:r>
              <a:rPr lang="en-US" dirty="0" err="1" smtClean="0"/>
              <a:t>rond</a:t>
            </a:r>
            <a:r>
              <a:rPr lang="en-US" dirty="0" smtClean="0"/>
              <a:t> </a:t>
            </a:r>
            <a:r>
              <a:rPr lang="en-US" dirty="0" err="1" smtClean="0"/>
              <a:t>Diepenveen</a:t>
            </a:r>
            <a:endParaRPr lang="en-US" dirty="0" smtClean="0"/>
          </a:p>
          <a:p>
            <a:r>
              <a:rPr lang="en-US" dirty="0" err="1" smtClean="0"/>
              <a:t>Adres</a:t>
            </a:r>
            <a:r>
              <a:rPr lang="en-US" dirty="0" smtClean="0"/>
              <a:t> </a:t>
            </a:r>
            <a:r>
              <a:rPr lang="en-US" dirty="0" err="1" smtClean="0"/>
              <a:t>bekend</a:t>
            </a:r>
            <a:endParaRPr lang="en-US" dirty="0" smtClean="0"/>
          </a:p>
          <a:p>
            <a:r>
              <a:rPr lang="en-US" dirty="0" smtClean="0"/>
              <a:t>De man, Albert </a:t>
            </a:r>
            <a:r>
              <a:rPr lang="en-US" dirty="0" err="1" smtClean="0"/>
              <a:t>Bos</a:t>
            </a:r>
            <a:r>
              <a:rPr lang="en-US" dirty="0" smtClean="0"/>
              <a:t>, was “</a:t>
            </a:r>
            <a:r>
              <a:rPr lang="en-US" dirty="0" err="1" smtClean="0"/>
              <a:t>daglooner</a:t>
            </a:r>
            <a:r>
              <a:rPr lang="en-US" dirty="0" smtClean="0"/>
              <a:t>”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werkte</a:t>
            </a:r>
            <a:r>
              <a:rPr lang="en-US" dirty="0" smtClean="0"/>
              <a:t> op de </a:t>
            </a:r>
            <a:r>
              <a:rPr lang="en-US" dirty="0" err="1" smtClean="0"/>
              <a:t>boerderij</a:t>
            </a:r>
            <a:r>
              <a:rPr lang="en-US" dirty="0" smtClean="0"/>
              <a:t> van de </a:t>
            </a:r>
            <a:r>
              <a:rPr lang="en-US" dirty="0" err="1" smtClean="0"/>
              <a:t>landeigenaar</a:t>
            </a:r>
            <a:endParaRPr lang="en-US" dirty="0" smtClean="0"/>
          </a:p>
          <a:p>
            <a:r>
              <a:rPr lang="en-US" dirty="0" err="1" smtClean="0"/>
              <a:t>Naam</a:t>
            </a:r>
            <a:r>
              <a:rPr lang="en-US" dirty="0" smtClean="0"/>
              <a:t> van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vrouw</a:t>
            </a:r>
            <a:r>
              <a:rPr lang="en-US" dirty="0" smtClean="0"/>
              <a:t> is </a:t>
            </a:r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bekend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ze</a:t>
            </a:r>
            <a:r>
              <a:rPr lang="en-US" dirty="0" smtClean="0"/>
              <a:t> was “</a:t>
            </a:r>
            <a:r>
              <a:rPr lang="en-US" dirty="0" err="1" smtClean="0"/>
              <a:t>boerenwerkster</a:t>
            </a:r>
            <a:r>
              <a:rPr lang="en-US" dirty="0" smtClean="0"/>
              <a:t>” </a:t>
            </a:r>
            <a:endParaRPr lang="en-US" dirty="0" smtClean="0"/>
          </a:p>
          <a:p>
            <a:r>
              <a:rPr lang="en-US" dirty="0" smtClean="0"/>
              <a:t>Het </a:t>
            </a:r>
            <a:r>
              <a:rPr lang="en-US" dirty="0" smtClean="0"/>
              <a:t>was circa 45 </a:t>
            </a:r>
            <a:r>
              <a:rPr lang="en-US" dirty="0" err="1" smtClean="0"/>
              <a:t>minuten</a:t>
            </a:r>
            <a:r>
              <a:rPr lang="en-US" dirty="0" smtClean="0"/>
              <a:t> </a:t>
            </a:r>
            <a:r>
              <a:rPr lang="en-US" dirty="0" err="1" smtClean="0"/>
              <a:t>lopen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het </a:t>
            </a:r>
            <a:r>
              <a:rPr lang="en-US" dirty="0" err="1" smtClean="0"/>
              <a:t>werk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731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Land-</a:t>
            </a:r>
            <a:r>
              <a:rPr lang="en-US" dirty="0" err="1" smtClean="0"/>
              <a:t>eigenaar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naam</a:t>
            </a:r>
            <a:r>
              <a:rPr lang="en-US" dirty="0" smtClean="0"/>
              <a:t> </a:t>
            </a:r>
            <a:r>
              <a:rPr lang="en-US" dirty="0" err="1" smtClean="0"/>
              <a:t>leidde</a:t>
            </a:r>
            <a:r>
              <a:rPr lang="en-US" dirty="0" smtClean="0"/>
              <a:t> </a:t>
            </a:r>
            <a:r>
              <a:rPr lang="en-US" dirty="0" smtClean="0"/>
              <a:t>tot </a:t>
            </a:r>
            <a:r>
              <a:rPr lang="en-US" dirty="0" err="1" smtClean="0"/>
              <a:t>een</a:t>
            </a:r>
            <a:r>
              <a:rPr lang="en-US" dirty="0" smtClean="0"/>
              <a:t> nog </a:t>
            </a:r>
            <a:r>
              <a:rPr lang="en-US" dirty="0" err="1" smtClean="0"/>
              <a:t>bestaande</a:t>
            </a:r>
            <a:r>
              <a:rPr lang="en-US" dirty="0" smtClean="0"/>
              <a:t> </a:t>
            </a:r>
            <a:r>
              <a:rPr lang="en-US" dirty="0" err="1" smtClean="0"/>
              <a:t>Erve</a:t>
            </a:r>
            <a:r>
              <a:rPr lang="en-US" dirty="0" smtClean="0"/>
              <a:t> in de </a:t>
            </a:r>
            <a:r>
              <a:rPr lang="en-US" dirty="0" err="1" smtClean="0"/>
              <a:t>omgeving</a:t>
            </a:r>
            <a:r>
              <a:rPr lang="en-US" dirty="0" smtClean="0"/>
              <a:t> van </a:t>
            </a:r>
            <a:r>
              <a:rPr lang="en-US" dirty="0" err="1" smtClean="0"/>
              <a:t>Diepenveen</a:t>
            </a:r>
            <a:r>
              <a:rPr lang="en-US" dirty="0" smtClean="0"/>
              <a:t>. Op </a:t>
            </a:r>
            <a:r>
              <a:rPr lang="en-US" dirty="0" err="1" smtClean="0"/>
              <a:t>dat</a:t>
            </a:r>
            <a:r>
              <a:rPr lang="en-US" dirty="0" smtClean="0"/>
              <a:t> land … </a:t>
            </a:r>
            <a:r>
              <a:rPr lang="en-US" dirty="0" err="1" smtClean="0"/>
              <a:t>komt</a:t>
            </a:r>
            <a:r>
              <a:rPr lang="en-US" dirty="0" smtClean="0"/>
              <a:t> op twee </a:t>
            </a:r>
            <a:r>
              <a:rPr lang="en-US" dirty="0" err="1" smtClean="0"/>
              <a:t>plaatsen</a:t>
            </a:r>
            <a:r>
              <a:rPr lang="en-US" dirty="0" smtClean="0"/>
              <a:t> </a:t>
            </a:r>
            <a:r>
              <a:rPr lang="en-US" dirty="0" err="1" smtClean="0"/>
              <a:t>zand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.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dus</a:t>
            </a:r>
            <a:r>
              <a:rPr lang="en-US" dirty="0" smtClean="0">
                <a:sym typeface="Wingdings" panose="05000000000000000000" pitchFamily="2" charset="2"/>
              </a:rPr>
              <a:t> is de </a:t>
            </a:r>
            <a:r>
              <a:rPr lang="en-US" dirty="0" err="1" smtClean="0">
                <a:sym typeface="Wingdings" panose="05000000000000000000" pitchFamily="2" charset="2"/>
              </a:rPr>
              <a:t>inslagplek</a:t>
            </a:r>
            <a:r>
              <a:rPr lang="en-US" dirty="0" smtClean="0">
                <a:sym typeface="Wingdings" panose="05000000000000000000" pitchFamily="2" charset="2"/>
              </a:rPr>
              <a:t> is </a:t>
            </a:r>
            <a:r>
              <a:rPr lang="en-US" dirty="0" err="1" smtClean="0">
                <a:sym typeface="Wingdings" panose="05000000000000000000" pitchFamily="2" charset="2"/>
              </a:rPr>
              <a:t>nagenoeg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bekend</a:t>
            </a:r>
            <a:r>
              <a:rPr lang="en-US" dirty="0" smtClean="0">
                <a:sym typeface="Wingdings" panose="05000000000000000000" pitchFamily="2" charset="2"/>
              </a:rPr>
              <a:t>!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585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ondertekenaar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Blijkt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jongeman</a:t>
            </a:r>
            <a:r>
              <a:rPr lang="en-US" dirty="0" smtClean="0"/>
              <a:t>, net </a:t>
            </a:r>
            <a:r>
              <a:rPr lang="en-US" dirty="0" err="1" smtClean="0"/>
              <a:t>boven</a:t>
            </a:r>
            <a:r>
              <a:rPr lang="en-US" dirty="0" smtClean="0"/>
              <a:t> de 20,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komt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in het </a:t>
            </a:r>
            <a:r>
              <a:rPr lang="en-US" dirty="0" err="1" smtClean="0"/>
              <a:t>bevolkingsregister</a:t>
            </a:r>
            <a:r>
              <a:rPr lang="en-US" dirty="0" smtClean="0"/>
              <a:t> van </a:t>
            </a:r>
            <a:r>
              <a:rPr lang="en-US" dirty="0" err="1" smtClean="0"/>
              <a:t>Diepenveen</a:t>
            </a:r>
            <a:endParaRPr lang="en-US" dirty="0" smtClean="0"/>
          </a:p>
          <a:p>
            <a:r>
              <a:rPr lang="en-US" dirty="0" err="1" smtClean="0"/>
              <a:t>Woont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moeder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stiefvader</a:t>
            </a:r>
            <a:r>
              <a:rPr lang="en-US" dirty="0" smtClean="0"/>
              <a:t>, op </a:t>
            </a:r>
            <a:r>
              <a:rPr lang="en-US" dirty="0" err="1" smtClean="0"/>
              <a:t>steenworp</a:t>
            </a:r>
            <a:r>
              <a:rPr lang="en-US" dirty="0" smtClean="0"/>
              <a:t> </a:t>
            </a:r>
            <a:r>
              <a:rPr lang="en-US" dirty="0" err="1" smtClean="0"/>
              <a:t>afstand</a:t>
            </a:r>
            <a:r>
              <a:rPr lang="en-US" dirty="0" smtClean="0"/>
              <a:t> van de </a:t>
            </a:r>
            <a:r>
              <a:rPr lang="en-US" dirty="0" err="1" smtClean="0"/>
              <a:t>landarbeiders</a:t>
            </a:r>
            <a:endParaRPr lang="en-US" dirty="0" smtClean="0"/>
          </a:p>
          <a:p>
            <a:r>
              <a:rPr lang="en-US" dirty="0" err="1" smtClean="0"/>
              <a:t>Stiefvader</a:t>
            </a:r>
            <a:r>
              <a:rPr lang="en-US" dirty="0" smtClean="0"/>
              <a:t> </a:t>
            </a:r>
            <a:r>
              <a:rPr lang="en-US" dirty="0" smtClean="0"/>
              <a:t>is </a:t>
            </a:r>
            <a:r>
              <a:rPr lang="en-US" dirty="0" err="1" smtClean="0"/>
              <a:t>hoofdonderwijzer</a:t>
            </a:r>
            <a:endParaRPr lang="en-US" dirty="0" smtClean="0"/>
          </a:p>
          <a:p>
            <a:r>
              <a:rPr lang="en-US" dirty="0" smtClean="0">
                <a:sym typeface="Wingdings" panose="05000000000000000000" pitchFamily="2" charset="2"/>
              </a:rPr>
              <a:t> de </a:t>
            </a:r>
            <a:r>
              <a:rPr lang="en-US" dirty="0" err="1" smtClean="0">
                <a:sym typeface="Wingdings" panose="05000000000000000000" pitchFamily="2" charset="2"/>
              </a:rPr>
              <a:t>arbeiders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zijn</a:t>
            </a:r>
            <a:r>
              <a:rPr lang="en-US" dirty="0" smtClean="0">
                <a:sym typeface="Wingdings" panose="05000000000000000000" pitchFamily="2" charset="2"/>
              </a:rPr>
              <a:t> met de </a:t>
            </a:r>
            <a:r>
              <a:rPr lang="en-US" dirty="0" err="1" smtClean="0">
                <a:sym typeface="Wingdings" panose="05000000000000000000" pitchFamily="2" charset="2"/>
              </a:rPr>
              <a:t>vondst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gegaan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naar</a:t>
            </a:r>
            <a:r>
              <a:rPr lang="en-US" dirty="0" smtClean="0">
                <a:sym typeface="Wingdings" panose="05000000000000000000" pitchFamily="2" charset="2"/>
              </a:rPr>
              <a:t> de man in het </a:t>
            </a:r>
            <a:r>
              <a:rPr lang="en-US" dirty="0" err="1" smtClean="0">
                <a:sym typeface="Wingdings" panose="05000000000000000000" pitchFamily="2" charset="2"/>
              </a:rPr>
              <a:t>dorp</a:t>
            </a:r>
            <a:r>
              <a:rPr lang="en-US" dirty="0" smtClean="0">
                <a:sym typeface="Wingdings" panose="05000000000000000000" pitchFamily="2" charset="2"/>
              </a:rPr>
              <a:t> die </a:t>
            </a:r>
            <a:r>
              <a:rPr lang="en-US" dirty="0" err="1" smtClean="0">
                <a:sym typeface="Wingdings" panose="05000000000000000000" pitchFamily="2" charset="2"/>
              </a:rPr>
              <a:t>alles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weet</a:t>
            </a:r>
            <a:r>
              <a:rPr lang="en-US" dirty="0" smtClean="0">
                <a:sym typeface="Wingdings" panose="05000000000000000000" pitchFamily="2" charset="2"/>
              </a:rPr>
              <a:t>…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1416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b="1" dirty="0" smtClean="0"/>
              <a:t>was</a:t>
            </a:r>
            <a:r>
              <a:rPr lang="en-US" dirty="0" smtClean="0"/>
              <a:t> die </a:t>
            </a:r>
            <a:r>
              <a:rPr lang="en-US" dirty="0" err="1" smtClean="0"/>
              <a:t>ondertekenaar</a:t>
            </a:r>
            <a:r>
              <a:rPr lang="en-US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Zat</a:t>
            </a:r>
            <a:r>
              <a:rPr lang="en-US" dirty="0" smtClean="0"/>
              <a:t> </a:t>
            </a:r>
            <a:r>
              <a:rPr lang="en-US" dirty="0" err="1" smtClean="0"/>
              <a:t>vroeger</a:t>
            </a:r>
            <a:r>
              <a:rPr lang="en-US" dirty="0" smtClean="0"/>
              <a:t> in Deventer op de </a:t>
            </a:r>
            <a:r>
              <a:rPr lang="en-US" dirty="0" err="1" smtClean="0"/>
              <a:t>middelbare</a:t>
            </a:r>
            <a:r>
              <a:rPr lang="en-US" dirty="0" smtClean="0"/>
              <a:t> school.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… de </a:t>
            </a:r>
            <a:r>
              <a:rPr lang="en-US" dirty="0" err="1" smtClean="0"/>
              <a:t>Rijks</a:t>
            </a:r>
            <a:r>
              <a:rPr lang="en-US" dirty="0" smtClean="0"/>
              <a:t> HBS!</a:t>
            </a:r>
          </a:p>
          <a:p>
            <a:r>
              <a:rPr lang="en-US" dirty="0" err="1" smtClean="0"/>
              <a:t>Behoort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de </a:t>
            </a:r>
            <a:r>
              <a:rPr lang="en-US" dirty="0" err="1" smtClean="0"/>
              <a:t>eerste</a:t>
            </a:r>
            <a:r>
              <a:rPr lang="en-US" dirty="0" smtClean="0"/>
              <a:t> </a:t>
            </a:r>
            <a:r>
              <a:rPr lang="en-US" dirty="0" err="1" smtClean="0"/>
              <a:t>afgestudeerden</a:t>
            </a:r>
            <a:endParaRPr lang="en-US" dirty="0" smtClean="0"/>
          </a:p>
          <a:p>
            <a:r>
              <a:rPr lang="en-US" dirty="0" err="1" smtClean="0"/>
              <a:t>Heeft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daarna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poosje</a:t>
            </a:r>
            <a:r>
              <a:rPr lang="en-US" dirty="0" smtClean="0"/>
              <a:t> in Delft </a:t>
            </a:r>
            <a:r>
              <a:rPr lang="en-US" dirty="0" err="1" smtClean="0"/>
              <a:t>gestudeerd</a:t>
            </a:r>
            <a:r>
              <a:rPr lang="en-US" dirty="0" smtClean="0"/>
              <a:t>, in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natuurwetenschappelijke</a:t>
            </a:r>
            <a:r>
              <a:rPr lang="en-US" dirty="0" smtClean="0"/>
              <a:t> </a:t>
            </a:r>
            <a:r>
              <a:rPr lang="en-US" dirty="0" err="1" smtClean="0"/>
              <a:t>richting</a:t>
            </a:r>
            <a:endParaRPr lang="en-US" dirty="0" smtClean="0"/>
          </a:p>
          <a:p>
            <a:r>
              <a:rPr lang="en-US" dirty="0" smtClean="0"/>
              <a:t>Is later </a:t>
            </a:r>
            <a:r>
              <a:rPr lang="en-US" dirty="0" err="1" smtClean="0"/>
              <a:t>leraar</a:t>
            </a:r>
            <a:r>
              <a:rPr lang="en-US" dirty="0" smtClean="0"/>
              <a:t> </a:t>
            </a:r>
            <a:r>
              <a:rPr lang="en-US" dirty="0" err="1" smtClean="0"/>
              <a:t>wiskunde</a:t>
            </a:r>
            <a:r>
              <a:rPr lang="en-US" dirty="0" smtClean="0"/>
              <a:t>, het spoor </a:t>
            </a:r>
            <a:r>
              <a:rPr lang="en-US" dirty="0" err="1" smtClean="0"/>
              <a:t>leidt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de </a:t>
            </a:r>
            <a:r>
              <a:rPr lang="en-US" dirty="0" err="1" smtClean="0"/>
              <a:t>huidige</a:t>
            </a:r>
            <a:r>
              <a:rPr lang="en-US" dirty="0" smtClean="0"/>
              <a:t> </a:t>
            </a:r>
            <a:r>
              <a:rPr lang="en-US" dirty="0" err="1" smtClean="0"/>
              <a:t>Landbouw</a:t>
            </a:r>
            <a:r>
              <a:rPr lang="en-US" dirty="0" smtClean="0"/>
              <a:t> </a:t>
            </a:r>
            <a:r>
              <a:rPr lang="en-US" dirty="0" err="1" smtClean="0"/>
              <a:t>Universiteit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9412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veronderstelling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ondertekenaar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steen</a:t>
            </a:r>
            <a:r>
              <a:rPr lang="en-US" dirty="0" smtClean="0"/>
              <a:t> </a:t>
            </a:r>
            <a:r>
              <a:rPr lang="en-US" dirty="0" err="1" smtClean="0"/>
              <a:t>cadeau</a:t>
            </a:r>
            <a:r>
              <a:rPr lang="en-US" dirty="0" smtClean="0"/>
              <a:t> </a:t>
            </a:r>
            <a:r>
              <a:rPr lang="en-US" dirty="0" err="1" smtClean="0"/>
              <a:t>gedaan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vroegere</a:t>
            </a:r>
            <a:r>
              <a:rPr lang="en-US" dirty="0" smtClean="0"/>
              <a:t> </a:t>
            </a:r>
            <a:r>
              <a:rPr lang="en-US" dirty="0" err="1" smtClean="0"/>
              <a:t>middelbare</a:t>
            </a:r>
            <a:r>
              <a:rPr lang="en-US" dirty="0" smtClean="0"/>
              <a:t> school </a:t>
            </a:r>
            <a:r>
              <a:rPr lang="en-US" dirty="0" err="1" smtClean="0"/>
              <a:t>toen</a:t>
            </a:r>
            <a:r>
              <a:rPr lang="en-US" dirty="0" smtClean="0"/>
              <a:t> </a:t>
            </a:r>
            <a:r>
              <a:rPr lang="en-US" dirty="0" err="1" smtClean="0"/>
              <a:t>hij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Diepenveen</a:t>
            </a:r>
            <a:r>
              <a:rPr lang="en-US" dirty="0" smtClean="0"/>
              <a:t> is </a:t>
            </a:r>
            <a:r>
              <a:rPr lang="en-US" dirty="0" err="1" smtClean="0"/>
              <a:t>vertrokken</a:t>
            </a:r>
            <a:r>
              <a:rPr lang="en-US" dirty="0" smtClean="0"/>
              <a:t>, </a:t>
            </a:r>
            <a:r>
              <a:rPr lang="en-US" dirty="0" err="1" smtClean="0"/>
              <a:t>kort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trouwen</a:t>
            </a:r>
            <a:endParaRPr lang="en-US" dirty="0" smtClean="0"/>
          </a:p>
          <a:p>
            <a:r>
              <a:rPr lang="en-US" dirty="0" err="1" smtClean="0"/>
              <a:t>Hij</a:t>
            </a:r>
            <a:r>
              <a:rPr lang="en-US" dirty="0" smtClean="0"/>
              <a:t> was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vak-inhoudelijk</a:t>
            </a:r>
            <a:r>
              <a:rPr lang="en-US" dirty="0" smtClean="0"/>
              <a:t> in de </a:t>
            </a:r>
            <a:r>
              <a:rPr lang="en-US" dirty="0" err="1" smtClean="0"/>
              <a:t>steen</a:t>
            </a:r>
            <a:r>
              <a:rPr lang="en-US" dirty="0" smtClean="0"/>
              <a:t> </a:t>
            </a:r>
            <a:r>
              <a:rPr lang="en-US" dirty="0" err="1" smtClean="0"/>
              <a:t>geinteresseerd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zocht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goede</a:t>
            </a:r>
            <a:r>
              <a:rPr lang="en-US" dirty="0" smtClean="0"/>
              <a:t> </a:t>
            </a:r>
            <a:r>
              <a:rPr lang="en-US" dirty="0" err="1" smtClean="0"/>
              <a:t>bestemming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endParaRPr lang="en-US" dirty="0" smtClean="0"/>
          </a:p>
          <a:p>
            <a:r>
              <a:rPr lang="en-US" dirty="0" smtClean="0"/>
              <a:t>De school was </a:t>
            </a:r>
            <a:r>
              <a:rPr lang="en-US" dirty="0" err="1" smtClean="0"/>
              <a:t>inmiddels</a:t>
            </a:r>
            <a:r>
              <a:rPr lang="en-US" dirty="0" smtClean="0"/>
              <a:t> </a:t>
            </a:r>
            <a:r>
              <a:rPr lang="en-US" dirty="0" err="1" smtClean="0"/>
              <a:t>verhuisd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de </a:t>
            </a:r>
            <a:r>
              <a:rPr lang="en-US" dirty="0" err="1" smtClean="0"/>
              <a:t>Pontsteeg</a:t>
            </a:r>
            <a:r>
              <a:rPr lang="en-US" dirty="0" smtClean="0"/>
              <a:t> –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leegstaand</a:t>
            </a:r>
            <a:r>
              <a:rPr lang="en-US" dirty="0" smtClean="0"/>
              <a:t> </a:t>
            </a:r>
            <a:r>
              <a:rPr lang="en-US" dirty="0" err="1" smtClean="0"/>
              <a:t>klooster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669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ontfermde</a:t>
            </a:r>
            <a:r>
              <a:rPr lang="en-US" dirty="0" smtClean="0"/>
              <a:t> </a:t>
            </a:r>
            <a:r>
              <a:rPr lang="en-US" dirty="0" err="1" smtClean="0"/>
              <a:t>zich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over?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Mogelijk</a:t>
            </a:r>
            <a:r>
              <a:rPr lang="en-US" dirty="0" smtClean="0"/>
              <a:t> de </a:t>
            </a:r>
            <a:r>
              <a:rPr lang="en-US" dirty="0" err="1" smtClean="0"/>
              <a:t>directeur</a:t>
            </a:r>
            <a:r>
              <a:rPr lang="en-US" dirty="0" smtClean="0"/>
              <a:t> </a:t>
            </a:r>
            <a:r>
              <a:rPr lang="en-US" dirty="0" err="1" smtClean="0"/>
              <a:t>Burgerswijk</a:t>
            </a:r>
            <a:endParaRPr lang="en-US" dirty="0" smtClean="0"/>
          </a:p>
          <a:p>
            <a:pPr lvl="1"/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handschrift</a:t>
            </a:r>
            <a:r>
              <a:rPr lang="en-US" dirty="0" smtClean="0"/>
              <a:t> </a:t>
            </a:r>
            <a:r>
              <a:rPr lang="en-US" dirty="0" err="1" smtClean="0"/>
              <a:t>lijkt</a:t>
            </a:r>
            <a:r>
              <a:rPr lang="en-US" dirty="0" smtClean="0"/>
              <a:t> </a:t>
            </a:r>
            <a:r>
              <a:rPr lang="en-US" dirty="0" err="1" smtClean="0"/>
              <a:t>overeen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komen</a:t>
            </a:r>
            <a:r>
              <a:rPr lang="en-US" dirty="0" smtClean="0"/>
              <a:t> met die op het </a:t>
            </a:r>
            <a:r>
              <a:rPr lang="en-US" dirty="0" err="1" smtClean="0"/>
              <a:t>briefje</a:t>
            </a:r>
            <a:r>
              <a:rPr lang="en-US" dirty="0" smtClean="0"/>
              <a:t>. Dan </a:t>
            </a:r>
            <a:r>
              <a:rPr lang="en-US" dirty="0" err="1" smtClean="0"/>
              <a:t>zou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pas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ontvangst</a:t>
            </a:r>
            <a:r>
              <a:rPr lang="en-US" dirty="0" smtClean="0"/>
              <a:t> </a:t>
            </a:r>
            <a:r>
              <a:rPr lang="en-US" dirty="0" err="1" smtClean="0"/>
              <a:t>geschreven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. </a:t>
            </a:r>
            <a:r>
              <a:rPr lang="en-US" dirty="0" err="1" smtClean="0"/>
              <a:t>Onderzoek</a:t>
            </a:r>
            <a:r>
              <a:rPr lang="en-US" dirty="0" smtClean="0"/>
              <a:t> </a:t>
            </a:r>
            <a:r>
              <a:rPr lang="en-US" dirty="0" err="1" smtClean="0"/>
              <a:t>loopt</a:t>
            </a:r>
            <a:r>
              <a:rPr lang="en-US" dirty="0" smtClean="0"/>
              <a:t> nog…</a:t>
            </a:r>
          </a:p>
          <a:p>
            <a:r>
              <a:rPr lang="en-US" dirty="0" err="1" smtClean="0"/>
              <a:t>Mogelijk</a:t>
            </a:r>
            <a:r>
              <a:rPr lang="en-US" dirty="0" smtClean="0"/>
              <a:t> de </a:t>
            </a:r>
            <a:r>
              <a:rPr lang="en-US" dirty="0" err="1" smtClean="0"/>
              <a:t>natuurkunde</a:t>
            </a:r>
            <a:r>
              <a:rPr lang="en-US" dirty="0" smtClean="0"/>
              <a:t> </a:t>
            </a:r>
            <a:r>
              <a:rPr lang="en-US" dirty="0" err="1" smtClean="0"/>
              <a:t>leraar</a:t>
            </a:r>
            <a:r>
              <a:rPr lang="en-US" dirty="0" smtClean="0"/>
              <a:t> </a:t>
            </a:r>
            <a:r>
              <a:rPr lang="en-US" dirty="0" err="1" smtClean="0"/>
              <a:t>Sirks</a:t>
            </a:r>
            <a:endParaRPr lang="en-US" dirty="0" smtClean="0"/>
          </a:p>
          <a:p>
            <a:pPr lvl="1"/>
            <a:r>
              <a:rPr lang="en-US" dirty="0" err="1" smtClean="0"/>
              <a:t>Jonge</a:t>
            </a:r>
            <a:r>
              <a:rPr lang="en-US" dirty="0" smtClean="0"/>
              <a:t>, </a:t>
            </a:r>
            <a:r>
              <a:rPr lang="en-US" dirty="0" err="1" smtClean="0"/>
              <a:t>enthousiaste</a:t>
            </a:r>
            <a:r>
              <a:rPr lang="en-US" dirty="0" smtClean="0"/>
              <a:t> docent</a:t>
            </a:r>
          </a:p>
          <a:p>
            <a:pPr lvl="1"/>
            <a:r>
              <a:rPr lang="en-US" dirty="0" err="1" smtClean="0"/>
              <a:t>Gaf</a:t>
            </a:r>
            <a:r>
              <a:rPr lang="en-US" dirty="0" smtClean="0"/>
              <a:t> </a:t>
            </a:r>
            <a:r>
              <a:rPr lang="en-US" dirty="0" err="1" smtClean="0"/>
              <a:t>aanschouwelijk</a:t>
            </a:r>
            <a:r>
              <a:rPr lang="en-US" dirty="0" smtClean="0"/>
              <a:t> </a:t>
            </a:r>
            <a:r>
              <a:rPr lang="en-US" dirty="0" err="1" smtClean="0"/>
              <a:t>onderwijs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niet-leerlingen</a:t>
            </a:r>
            <a:endParaRPr lang="en-US" dirty="0" smtClean="0"/>
          </a:p>
          <a:p>
            <a:pPr lvl="1"/>
            <a:r>
              <a:rPr lang="en-US" dirty="0" err="1" smtClean="0"/>
              <a:t>Maakte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r>
              <a:rPr lang="en-US" dirty="0" smtClean="0"/>
              <a:t> </a:t>
            </a:r>
            <a:r>
              <a:rPr lang="en-US" dirty="0" err="1" smtClean="0"/>
              <a:t>instrumentjes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had demo </a:t>
            </a:r>
            <a:r>
              <a:rPr lang="en-US" dirty="0" err="1" smtClean="0"/>
              <a:t>materiaal</a:t>
            </a:r>
            <a:endParaRPr lang="en-US" dirty="0" smtClean="0"/>
          </a:p>
          <a:p>
            <a:pPr lvl="1"/>
            <a:r>
              <a:rPr lang="en-US" dirty="0" err="1" smtClean="0"/>
              <a:t>Mogelijk</a:t>
            </a:r>
            <a:r>
              <a:rPr lang="en-US" dirty="0" smtClean="0"/>
              <a:t> is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handschrift</a:t>
            </a:r>
            <a:r>
              <a:rPr lang="en-US" dirty="0" smtClean="0"/>
              <a:t> die van het </a:t>
            </a:r>
            <a:r>
              <a:rPr lang="en-US" dirty="0" err="1" smtClean="0"/>
              <a:t>plakkertje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7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Archieven</a:t>
            </a:r>
            <a:r>
              <a:rPr lang="en-US" dirty="0" smtClean="0"/>
              <a:t> van de school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natuurkunde</a:t>
            </a:r>
            <a:r>
              <a:rPr lang="en-US" dirty="0" smtClean="0"/>
              <a:t>-docent </a:t>
            </a:r>
            <a:r>
              <a:rPr lang="en-US" dirty="0" err="1" smtClean="0"/>
              <a:t>volgde</a:t>
            </a:r>
            <a:r>
              <a:rPr lang="en-US" dirty="0" smtClean="0"/>
              <a:t> de </a:t>
            </a:r>
            <a:r>
              <a:rPr lang="en-US" dirty="0" err="1" smtClean="0"/>
              <a:t>directeur</a:t>
            </a:r>
            <a:r>
              <a:rPr lang="en-US" dirty="0" smtClean="0"/>
              <a:t> op</a:t>
            </a:r>
          </a:p>
          <a:p>
            <a:r>
              <a:rPr lang="en-US" dirty="0" smtClean="0"/>
              <a:t>Op </a:t>
            </a:r>
            <a:r>
              <a:rPr lang="en-US" dirty="0" err="1" smtClean="0"/>
              <a:t>vrij</a:t>
            </a:r>
            <a:r>
              <a:rPr lang="en-US" dirty="0" smtClean="0"/>
              <a:t> </a:t>
            </a:r>
            <a:r>
              <a:rPr lang="en-US" dirty="0" err="1" smtClean="0"/>
              <a:t>jonge</a:t>
            </a:r>
            <a:r>
              <a:rPr lang="en-US" dirty="0" smtClean="0"/>
              <a:t> </a:t>
            </a:r>
            <a:r>
              <a:rPr lang="en-US" dirty="0" err="1" smtClean="0"/>
              <a:t>leeftijd</a:t>
            </a:r>
            <a:r>
              <a:rPr lang="en-US" dirty="0" smtClean="0"/>
              <a:t> </a:t>
            </a:r>
            <a:r>
              <a:rPr lang="en-US" dirty="0" err="1" smtClean="0"/>
              <a:t>overlijdt</a:t>
            </a:r>
            <a:r>
              <a:rPr lang="en-US" dirty="0" smtClean="0"/>
              <a:t> de </a:t>
            </a:r>
            <a:r>
              <a:rPr lang="en-US" dirty="0" err="1" smtClean="0"/>
              <a:t>natuurkunde</a:t>
            </a:r>
            <a:r>
              <a:rPr lang="en-US" dirty="0" smtClean="0"/>
              <a:t>-docent </a:t>
            </a:r>
            <a:r>
              <a:rPr lang="en-US" dirty="0" err="1" smtClean="0"/>
              <a:t>plotseling</a:t>
            </a:r>
            <a:endParaRPr lang="en-US" dirty="0" smtClean="0"/>
          </a:p>
          <a:p>
            <a:r>
              <a:rPr lang="en-US" dirty="0" smtClean="0"/>
              <a:t>De </a:t>
            </a:r>
            <a:r>
              <a:rPr lang="en-US" dirty="0" err="1" smtClean="0"/>
              <a:t>openbare</a:t>
            </a:r>
            <a:r>
              <a:rPr lang="en-US" dirty="0" smtClean="0"/>
              <a:t> lessen </a:t>
            </a:r>
            <a:r>
              <a:rPr lang="en-US" dirty="0" err="1" smtClean="0"/>
              <a:t>stoppen</a:t>
            </a:r>
            <a:endParaRPr lang="en-US" dirty="0" smtClean="0"/>
          </a:p>
          <a:p>
            <a:r>
              <a:rPr lang="en-US" dirty="0" err="1" smtClean="0"/>
              <a:t>Vermoedelijk</a:t>
            </a:r>
            <a:r>
              <a:rPr lang="en-US" dirty="0" smtClean="0"/>
              <a:t> </a:t>
            </a:r>
            <a:r>
              <a:rPr lang="en-US" dirty="0" err="1" smtClean="0"/>
              <a:t>raken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spullen</a:t>
            </a:r>
            <a:r>
              <a:rPr lang="en-US" dirty="0" smtClean="0"/>
              <a:t> in de </a:t>
            </a:r>
            <a:r>
              <a:rPr lang="en-US" dirty="0" err="1" smtClean="0"/>
              <a:t>vergetelheid</a:t>
            </a:r>
            <a:r>
              <a:rPr lang="en-US" dirty="0" smtClean="0"/>
              <a:t> op school</a:t>
            </a:r>
          </a:p>
          <a:p>
            <a:r>
              <a:rPr lang="en-US" dirty="0" smtClean="0"/>
              <a:t>Maar </a:t>
            </a:r>
            <a:r>
              <a:rPr lang="en-US" dirty="0" err="1" smtClean="0"/>
              <a:t>ze</a:t>
            </a:r>
            <a:r>
              <a:rPr lang="en-US" dirty="0" smtClean="0"/>
              <a:t> </a:t>
            </a:r>
            <a:r>
              <a:rPr lang="en-US" dirty="0" err="1" smtClean="0"/>
              <a:t>overleven</a:t>
            </a:r>
            <a:r>
              <a:rPr lang="en-US" dirty="0" smtClean="0"/>
              <a:t> nog twee </a:t>
            </a:r>
            <a:r>
              <a:rPr lang="en-US" dirty="0" err="1" smtClean="0"/>
              <a:t>verhuizingen</a:t>
            </a:r>
            <a:r>
              <a:rPr lang="en-US" dirty="0" smtClean="0"/>
              <a:t>!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166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Opmerkelijke</a:t>
            </a:r>
            <a:r>
              <a:rPr lang="en-US" dirty="0" smtClean="0"/>
              <a:t> </a:t>
            </a:r>
            <a:r>
              <a:rPr lang="en-US" dirty="0" err="1" smtClean="0"/>
              <a:t>zaken</a:t>
            </a:r>
            <a:r>
              <a:rPr lang="en-US" dirty="0" smtClean="0"/>
              <a:t>…!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stiefvader</a:t>
            </a:r>
            <a:r>
              <a:rPr lang="en-US" dirty="0" smtClean="0"/>
              <a:t> </a:t>
            </a:r>
            <a:r>
              <a:rPr lang="en-US" dirty="0" err="1" smtClean="0"/>
              <a:t>kwam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Koudekerke</a:t>
            </a:r>
            <a:r>
              <a:rPr lang="en-US" dirty="0" smtClean="0"/>
              <a:t> </a:t>
            </a:r>
            <a:r>
              <a:rPr lang="en-US" dirty="0" err="1" smtClean="0"/>
              <a:t>a/d</a:t>
            </a:r>
            <a:r>
              <a:rPr lang="en-US" dirty="0" smtClean="0"/>
              <a:t> Rijn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woonde</a:t>
            </a:r>
            <a:r>
              <a:rPr lang="en-US" dirty="0" smtClean="0"/>
              <a:t> in de </a:t>
            </a:r>
            <a:r>
              <a:rPr lang="en-US" dirty="0" err="1" smtClean="0"/>
              <a:t>straat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mijn</a:t>
            </a:r>
            <a:r>
              <a:rPr lang="en-US" dirty="0" smtClean="0"/>
              <a:t> </a:t>
            </a:r>
            <a:r>
              <a:rPr lang="en-US" dirty="0" err="1" smtClean="0"/>
              <a:t>oma</a:t>
            </a:r>
            <a:r>
              <a:rPr lang="en-US" dirty="0" smtClean="0"/>
              <a:t> is </a:t>
            </a:r>
            <a:r>
              <a:rPr lang="en-US" dirty="0" err="1" smtClean="0"/>
              <a:t>geboren</a:t>
            </a:r>
            <a:endParaRPr lang="en-US" dirty="0" smtClean="0"/>
          </a:p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afstammeling</a:t>
            </a:r>
            <a:r>
              <a:rPr lang="en-US" dirty="0" smtClean="0"/>
              <a:t> van de </a:t>
            </a:r>
            <a:r>
              <a:rPr lang="en-US" dirty="0" err="1" smtClean="0"/>
              <a:t>stiefvader</a:t>
            </a:r>
            <a:r>
              <a:rPr lang="en-US" dirty="0" smtClean="0"/>
              <a:t> is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kennis</a:t>
            </a:r>
            <a:r>
              <a:rPr lang="en-US" dirty="0" smtClean="0"/>
              <a:t> van </a:t>
            </a:r>
            <a:r>
              <a:rPr lang="en-US" dirty="0" err="1" smtClean="0"/>
              <a:t>mij</a:t>
            </a:r>
            <a:endParaRPr lang="en-US" dirty="0" smtClean="0"/>
          </a:p>
          <a:p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vermoedelijk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</a:t>
            </a:r>
            <a:r>
              <a:rPr lang="en-US" dirty="0" err="1" smtClean="0"/>
              <a:t>nazaten</a:t>
            </a:r>
            <a:r>
              <a:rPr lang="en-US" dirty="0" smtClean="0"/>
              <a:t> van de </a:t>
            </a:r>
            <a:r>
              <a:rPr lang="en-US" dirty="0" err="1" smtClean="0"/>
              <a:t>ondertekenaar</a:t>
            </a:r>
            <a:endParaRPr lang="en-US" dirty="0" smtClean="0"/>
          </a:p>
          <a:p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toeval</a:t>
            </a:r>
            <a:r>
              <a:rPr lang="en-US" dirty="0" smtClean="0"/>
              <a:t> </a:t>
            </a:r>
            <a:r>
              <a:rPr lang="en-US" dirty="0" err="1" smtClean="0"/>
              <a:t>ontdek</a:t>
            </a:r>
            <a:r>
              <a:rPr lang="en-US" dirty="0" smtClean="0"/>
              <a:t> </a:t>
            </a: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boekje</a:t>
            </a:r>
            <a:r>
              <a:rPr lang="en-US" dirty="0" smtClean="0"/>
              <a:t> van de (</a:t>
            </a:r>
            <a:r>
              <a:rPr lang="en-US" dirty="0" err="1" smtClean="0"/>
              <a:t>eerste</a:t>
            </a:r>
            <a:r>
              <a:rPr lang="en-US" dirty="0" smtClean="0"/>
              <a:t>) </a:t>
            </a:r>
            <a:r>
              <a:rPr lang="en-US" dirty="0" err="1" smtClean="0"/>
              <a:t>directeur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5317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 </a:t>
            </a:r>
            <a:r>
              <a:rPr lang="en-US" dirty="0" err="1" smtClean="0"/>
              <a:t>december</a:t>
            </a:r>
            <a:r>
              <a:rPr lang="en-US" dirty="0" smtClean="0"/>
              <a:t> 2013 - </a:t>
            </a:r>
            <a:r>
              <a:rPr lang="en-US" dirty="0" err="1" smtClean="0"/>
              <a:t>Naturalis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68760"/>
            <a:ext cx="3384376" cy="508651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8265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Eerste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dirty="0" smtClean="0"/>
              <a:t>: het is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echte</a:t>
            </a:r>
            <a:r>
              <a:rPr lang="en-US" dirty="0" smtClean="0"/>
              <a:t>!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81607"/>
            <a:ext cx="7236805" cy="482453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436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steen</a:t>
            </a:r>
            <a:r>
              <a:rPr lang="en-US" dirty="0" smtClean="0"/>
              <a:t> met nog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geheimen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45" y="1340768"/>
            <a:ext cx="7308275" cy="4896544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23980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vervolgd</a:t>
            </a:r>
            <a:r>
              <a:rPr lang="en-US" dirty="0" smtClean="0"/>
              <a:t>…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928" y="1340768"/>
            <a:ext cx="4083714" cy="49854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92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Recente</a:t>
            </a:r>
            <a:r>
              <a:rPr lang="en-US" dirty="0" smtClean="0"/>
              <a:t> </a:t>
            </a:r>
            <a:r>
              <a:rPr lang="en-US" dirty="0" err="1" smtClean="0"/>
              <a:t>herkomst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Ontdekt</a:t>
            </a:r>
            <a:r>
              <a:rPr lang="en-US" dirty="0" smtClean="0"/>
              <a:t> op </a:t>
            </a:r>
            <a:r>
              <a:rPr lang="en-US" dirty="0" err="1" smtClean="0"/>
              <a:t>een</a:t>
            </a:r>
            <a:r>
              <a:rPr lang="en-US" dirty="0" smtClean="0"/>
              <a:t> camping</a:t>
            </a:r>
          </a:p>
          <a:p>
            <a:r>
              <a:rPr lang="en-US" dirty="0" smtClean="0"/>
              <a:t>Kenner </a:t>
            </a:r>
            <a:r>
              <a:rPr lang="en-US" dirty="0" err="1" smtClean="0"/>
              <a:t>kampeert</a:t>
            </a:r>
            <a:r>
              <a:rPr lang="en-US" dirty="0" smtClean="0"/>
              <a:t> </a:t>
            </a:r>
            <a:r>
              <a:rPr lang="en-US" dirty="0" err="1" smtClean="0"/>
              <a:t>naast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mevrouw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heb</a:t>
            </a:r>
            <a:r>
              <a:rPr lang="en-US" dirty="0" smtClean="0"/>
              <a:t> de </a:t>
            </a:r>
            <a:r>
              <a:rPr lang="en-US" dirty="0" err="1" smtClean="0"/>
              <a:t>steen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vriendin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De </a:t>
            </a:r>
            <a:r>
              <a:rPr lang="en-US" dirty="0" err="1" smtClean="0"/>
              <a:t>vriendin</a:t>
            </a:r>
            <a:r>
              <a:rPr lang="en-US" dirty="0" smtClean="0"/>
              <a:t> had het van </a:t>
            </a:r>
            <a:r>
              <a:rPr lang="en-US" dirty="0" err="1" smtClean="0"/>
              <a:t>haar</a:t>
            </a:r>
            <a:r>
              <a:rPr lang="en-US" dirty="0" smtClean="0"/>
              <a:t> </a:t>
            </a:r>
            <a:r>
              <a:rPr lang="en-US" dirty="0" err="1" smtClean="0"/>
              <a:t>overleden</a:t>
            </a:r>
            <a:r>
              <a:rPr lang="en-US" dirty="0" smtClean="0"/>
              <a:t> man</a:t>
            </a:r>
          </a:p>
          <a:p>
            <a:r>
              <a:rPr lang="en-US" dirty="0" smtClean="0"/>
              <a:t>De man was ex-</a:t>
            </a:r>
            <a:r>
              <a:rPr lang="en-US" dirty="0" err="1" smtClean="0"/>
              <a:t>onderwijzer</a:t>
            </a:r>
            <a:r>
              <a:rPr lang="en-US" dirty="0" smtClean="0"/>
              <a:t> op de ex-HBS in Deventer</a:t>
            </a:r>
          </a:p>
          <a:p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zeggen</a:t>
            </a:r>
            <a:r>
              <a:rPr lang="en-US" dirty="0" smtClean="0"/>
              <a:t>: </a:t>
            </a:r>
            <a:r>
              <a:rPr lang="en-US" dirty="0" err="1" smtClean="0"/>
              <a:t>gevonden</a:t>
            </a:r>
            <a:r>
              <a:rPr lang="en-US" dirty="0" smtClean="0"/>
              <a:t> op de </a:t>
            </a:r>
            <a:r>
              <a:rPr lang="en-US" dirty="0" err="1" smtClean="0"/>
              <a:t>zolder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het </a:t>
            </a:r>
            <a:r>
              <a:rPr lang="en-US" dirty="0" err="1" smtClean="0"/>
              <a:t>leegruimen</a:t>
            </a:r>
            <a:r>
              <a:rPr lang="en-US" dirty="0" smtClean="0"/>
              <a:t> van het </a:t>
            </a:r>
            <a:r>
              <a:rPr lang="en-US" dirty="0" err="1" smtClean="0"/>
              <a:t>gebouw</a:t>
            </a:r>
            <a:r>
              <a:rPr lang="en-US" dirty="0" smtClean="0"/>
              <a:t>, circa 1968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4275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verder</a:t>
            </a:r>
            <a:r>
              <a:rPr lang="en-US" dirty="0" smtClean="0"/>
              <a:t> 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steen</a:t>
            </a:r>
            <a:r>
              <a:rPr lang="en-US" dirty="0" smtClean="0"/>
              <a:t>,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briefje</a:t>
            </a:r>
            <a:r>
              <a:rPr lang="en-US" dirty="0" smtClean="0"/>
              <a:t>,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plakkertje</a:t>
            </a:r>
            <a:r>
              <a:rPr lang="en-US" dirty="0" smtClean="0"/>
              <a:t> met </a:t>
            </a:r>
            <a:r>
              <a:rPr lang="en-US" dirty="0" err="1" smtClean="0"/>
              <a:t>tekst</a:t>
            </a:r>
            <a:endParaRPr lang="en-US" dirty="0" smtClean="0"/>
          </a:p>
          <a:p>
            <a:r>
              <a:rPr lang="en-US" dirty="0" err="1" smtClean="0"/>
              <a:t>Eerste</a:t>
            </a:r>
            <a:r>
              <a:rPr lang="en-US" dirty="0" smtClean="0"/>
              <a:t> </a:t>
            </a:r>
            <a:r>
              <a:rPr lang="en-US" dirty="0" err="1" smtClean="0"/>
              <a:t>gedachte</a:t>
            </a:r>
            <a:r>
              <a:rPr lang="en-US" dirty="0" smtClean="0"/>
              <a:t> …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, het is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misplaatste</a:t>
            </a:r>
            <a:r>
              <a:rPr lang="en-US" dirty="0" smtClean="0"/>
              <a:t> </a:t>
            </a:r>
            <a:r>
              <a:rPr lang="en-US" dirty="0" err="1" smtClean="0"/>
              <a:t>grap</a:t>
            </a:r>
            <a:endParaRPr lang="en-US" dirty="0" smtClean="0"/>
          </a:p>
          <a:p>
            <a:r>
              <a:rPr lang="en-US" dirty="0" smtClean="0"/>
              <a:t>Maar de </a:t>
            </a:r>
            <a:r>
              <a:rPr lang="en-US" dirty="0" err="1" smtClean="0"/>
              <a:t>steen</a:t>
            </a:r>
            <a:r>
              <a:rPr lang="en-US" dirty="0" smtClean="0"/>
              <a:t> </a:t>
            </a:r>
            <a:r>
              <a:rPr lang="en-US" dirty="0" err="1" smtClean="0"/>
              <a:t>bleek</a:t>
            </a:r>
            <a:r>
              <a:rPr lang="en-US" dirty="0" smtClean="0"/>
              <a:t> </a:t>
            </a:r>
            <a:r>
              <a:rPr lang="en-US" dirty="0" err="1" smtClean="0"/>
              <a:t>echt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meteoriet</a:t>
            </a:r>
            <a:r>
              <a:rPr lang="en-US" dirty="0" smtClean="0"/>
              <a:t>, </a:t>
            </a:r>
            <a:r>
              <a:rPr lang="en-US" dirty="0" err="1" smtClean="0"/>
              <a:t>en</a:t>
            </a:r>
            <a:r>
              <a:rPr lang="en-US" dirty="0" smtClean="0"/>
              <a:t> is </a:t>
            </a:r>
            <a:r>
              <a:rPr lang="en-US" dirty="0" err="1" smtClean="0"/>
              <a:t>uitgebreid</a:t>
            </a:r>
            <a:r>
              <a:rPr lang="en-US" dirty="0" smtClean="0"/>
              <a:t> </a:t>
            </a:r>
            <a:r>
              <a:rPr lang="en-US" dirty="0" err="1" smtClean="0"/>
              <a:t>onderzocht</a:t>
            </a:r>
            <a:endParaRPr lang="en-US" dirty="0" smtClean="0"/>
          </a:p>
          <a:p>
            <a:r>
              <a:rPr lang="en-US" dirty="0" err="1" smtClean="0"/>
              <a:t>Mijn</a:t>
            </a:r>
            <a:r>
              <a:rPr lang="en-US" dirty="0" smtClean="0"/>
              <a:t> </a:t>
            </a:r>
            <a:r>
              <a:rPr lang="en-US" dirty="0" err="1" smtClean="0"/>
              <a:t>taak</a:t>
            </a:r>
            <a:r>
              <a:rPr lang="en-US" dirty="0" smtClean="0"/>
              <a:t>: </a:t>
            </a:r>
            <a:r>
              <a:rPr lang="en-US" dirty="0" err="1" smtClean="0"/>
              <a:t>achterhalen</a:t>
            </a:r>
            <a:r>
              <a:rPr lang="en-US" dirty="0" smtClean="0"/>
              <a:t> </a:t>
            </a:r>
            <a:r>
              <a:rPr lang="en-US" dirty="0" err="1" smtClean="0"/>
              <a:t>historische</a:t>
            </a:r>
            <a:r>
              <a:rPr lang="en-US" dirty="0" smtClean="0"/>
              <a:t> context</a:t>
            </a:r>
          </a:p>
          <a:p>
            <a:r>
              <a:rPr lang="en-US" dirty="0" err="1" smtClean="0"/>
              <a:t>Sebastiaan</a:t>
            </a:r>
            <a:r>
              <a:rPr lang="en-US" dirty="0" smtClean="0"/>
              <a:t> </a:t>
            </a:r>
            <a:r>
              <a:rPr lang="en-US" dirty="0" err="1" smtClean="0"/>
              <a:t>vertelt</a:t>
            </a:r>
            <a:r>
              <a:rPr lang="en-US" dirty="0" smtClean="0"/>
              <a:t> </a:t>
            </a:r>
            <a:r>
              <a:rPr lang="en-US" dirty="0" err="1" smtClean="0"/>
              <a:t>iets</a:t>
            </a:r>
            <a:r>
              <a:rPr lang="en-US" dirty="0" smtClean="0"/>
              <a:t> over de </a:t>
            </a:r>
            <a:r>
              <a:rPr lang="en-US" dirty="0" err="1" smtClean="0"/>
              <a:t>steen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04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Kindervuist</a:t>
            </a:r>
            <a:r>
              <a:rPr lang="en-US" dirty="0" smtClean="0"/>
              <a:t>”, ca 68 gram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61862"/>
            <a:ext cx="7452828" cy="49685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180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achtergelaten</a:t>
            </a:r>
            <a:r>
              <a:rPr lang="en-US" dirty="0" smtClean="0"/>
              <a:t> </a:t>
            </a:r>
            <a:r>
              <a:rPr lang="en-US" dirty="0" err="1" smtClean="0"/>
              <a:t>briefje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03730"/>
            <a:ext cx="7488832" cy="500559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943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Kistje</a:t>
            </a:r>
            <a:r>
              <a:rPr lang="en-US" dirty="0" smtClean="0"/>
              <a:t> met </a:t>
            </a:r>
            <a:r>
              <a:rPr lang="en-US" dirty="0" err="1" smtClean="0"/>
              <a:t>etiketje</a:t>
            </a:r>
            <a:r>
              <a:rPr lang="en-US" dirty="0" smtClean="0"/>
              <a:t>, </a:t>
            </a:r>
            <a:r>
              <a:rPr lang="en-US" dirty="0" err="1" smtClean="0"/>
              <a:t>briefje</a:t>
            </a:r>
            <a:r>
              <a:rPr lang="en-US" dirty="0" smtClean="0"/>
              <a:t> en </a:t>
            </a:r>
            <a:r>
              <a:rPr lang="en-US" dirty="0" err="1" smtClean="0"/>
              <a:t>steen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7479420" cy="502859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648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 we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informatie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Datum – 27 </a:t>
            </a:r>
            <a:r>
              <a:rPr lang="en-US" dirty="0" err="1" smtClean="0"/>
              <a:t>oktober</a:t>
            </a:r>
            <a:r>
              <a:rPr lang="en-US" dirty="0" smtClean="0"/>
              <a:t> 1873</a:t>
            </a:r>
          </a:p>
          <a:p>
            <a:r>
              <a:rPr lang="en-US" dirty="0" err="1" smtClean="0"/>
              <a:t>Naam</a:t>
            </a:r>
            <a:r>
              <a:rPr lang="en-US" dirty="0" smtClean="0"/>
              <a:t> </a:t>
            </a:r>
            <a:r>
              <a:rPr lang="en-US" dirty="0" err="1" smtClean="0"/>
              <a:t>landeigenaar</a:t>
            </a:r>
            <a:r>
              <a:rPr lang="en-US" dirty="0" smtClean="0"/>
              <a:t> / </a:t>
            </a:r>
            <a:r>
              <a:rPr lang="en-US" dirty="0" err="1" smtClean="0"/>
              <a:t>vindplaats</a:t>
            </a:r>
            <a:endParaRPr lang="en-US" dirty="0" smtClean="0"/>
          </a:p>
          <a:p>
            <a:r>
              <a:rPr lang="en-US" dirty="0" err="1"/>
              <a:t>N</a:t>
            </a:r>
            <a:r>
              <a:rPr lang="en-US" dirty="0" err="1" smtClean="0"/>
              <a:t>aam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beroep</a:t>
            </a:r>
            <a:r>
              <a:rPr lang="en-US" dirty="0" smtClean="0"/>
              <a:t> </a:t>
            </a:r>
            <a:r>
              <a:rPr lang="en-US" dirty="0" err="1" smtClean="0"/>
              <a:t>vinder</a:t>
            </a:r>
            <a:r>
              <a:rPr lang="en-US" dirty="0" smtClean="0"/>
              <a:t> – A. </a:t>
            </a:r>
            <a:r>
              <a:rPr lang="en-US" dirty="0" err="1" smtClean="0"/>
              <a:t>Bos</a:t>
            </a:r>
            <a:r>
              <a:rPr lang="en-US" dirty="0" smtClean="0"/>
              <a:t>, </a:t>
            </a:r>
            <a:r>
              <a:rPr lang="en-US" dirty="0" err="1" smtClean="0"/>
              <a:t>landarbeider</a:t>
            </a:r>
            <a:endParaRPr lang="en-US" dirty="0" smtClean="0"/>
          </a:p>
          <a:p>
            <a:r>
              <a:rPr lang="en-US" dirty="0" err="1" smtClean="0"/>
              <a:t>Omgeving</a:t>
            </a:r>
            <a:r>
              <a:rPr lang="en-US" dirty="0" smtClean="0"/>
              <a:t> - </a:t>
            </a:r>
            <a:r>
              <a:rPr lang="en-US" dirty="0" err="1" smtClean="0"/>
              <a:t>Diepenveen</a:t>
            </a:r>
            <a:endParaRPr lang="en-US" dirty="0" smtClean="0"/>
          </a:p>
          <a:p>
            <a:r>
              <a:rPr lang="en-US" dirty="0" err="1" smtClean="0"/>
              <a:t>Naam</a:t>
            </a:r>
            <a:r>
              <a:rPr lang="en-US" dirty="0" smtClean="0"/>
              <a:t> </a:t>
            </a:r>
            <a:r>
              <a:rPr lang="en-US" dirty="0" err="1" smtClean="0"/>
              <a:t>ondertekenaar</a:t>
            </a:r>
            <a:endParaRPr lang="en-US" dirty="0" smtClean="0"/>
          </a:p>
          <a:p>
            <a:r>
              <a:rPr lang="en-US" dirty="0" err="1" smtClean="0"/>
              <a:t>Plakkertje</a:t>
            </a:r>
            <a:r>
              <a:rPr lang="en-US" dirty="0" smtClean="0"/>
              <a:t> met </a:t>
            </a:r>
            <a:r>
              <a:rPr lang="en-US" dirty="0" err="1" smtClean="0"/>
              <a:t>verwijzing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artikel</a:t>
            </a:r>
            <a:r>
              <a:rPr lang="en-US" dirty="0" smtClean="0"/>
              <a:t> in het Album der </a:t>
            </a:r>
            <a:r>
              <a:rPr lang="en-US" dirty="0" err="1" smtClean="0"/>
              <a:t>Natuur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1953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 </a:t>
            </a:r>
            <a:r>
              <a:rPr lang="en-US" dirty="0" err="1" smtClean="0"/>
              <a:t>blad</a:t>
            </a:r>
            <a:r>
              <a:rPr lang="en-US" dirty="0" smtClean="0"/>
              <a:t> – </a:t>
            </a:r>
            <a:r>
              <a:rPr lang="en-US" dirty="0" err="1" smtClean="0"/>
              <a:t>populaire</a:t>
            </a:r>
            <a:r>
              <a:rPr lang="en-US" dirty="0" smtClean="0"/>
              <a:t> </a:t>
            </a:r>
            <a:r>
              <a:rPr lang="en-US" dirty="0" err="1" smtClean="0"/>
              <a:t>wetenschap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Diepenveen - Astrodag 2019</a:t>
            </a:r>
            <a:endParaRPr lang="nl-NL"/>
          </a:p>
        </p:txBody>
      </p:sp>
      <p:pic>
        <p:nvPicPr>
          <p:cNvPr id="1026" name="Picture 2" descr="https://upload.wikimedia.org/wikipedia/commons/thumb/a/a4/Album_der_Natuur_%2817763380399%29.jpg/800px-Album_der_Natuur_%2817763380399%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33396"/>
            <a:ext cx="2823894" cy="480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d/df/Orgueil_meteorite_old.jpg/240px-Orgueil_meteorite_old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672" y="2060848"/>
            <a:ext cx="22860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srd.hawaii.edu/WebImg/Orgueil-NHM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602" y="2996951"/>
            <a:ext cx="3056454" cy="333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2537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810</Words>
  <Application>Microsoft Office PowerPoint</Application>
  <PresentationFormat>Diavoorstelling (4:3)</PresentationFormat>
  <Paragraphs>105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Kantoorthema</vt:lpstr>
      <vt:lpstr>De Diepenveen</vt:lpstr>
      <vt:lpstr>12 december 2013 - Naturalis</vt:lpstr>
      <vt:lpstr>Recente herkomst</vt:lpstr>
      <vt:lpstr>En verder …</vt:lpstr>
      <vt:lpstr>“Kindervuist”, ca 68 gram</vt:lpstr>
      <vt:lpstr>Een achtergelaten briefje</vt:lpstr>
      <vt:lpstr>Kistje met etiketje, briefje en steen</vt:lpstr>
      <vt:lpstr>Wat we hebben aan informatie</vt:lpstr>
      <vt:lpstr>Het blad – populaire wetenschap</vt:lpstr>
      <vt:lpstr>Wat leert het blad?</vt:lpstr>
      <vt:lpstr>Historisch meteorologisch onderzoek</vt:lpstr>
      <vt:lpstr>De vinders</vt:lpstr>
      <vt:lpstr>Land-eigenaar</vt:lpstr>
      <vt:lpstr>De ondertekenaar</vt:lpstr>
      <vt:lpstr>Wie was die ondertekenaar?</vt:lpstr>
      <vt:lpstr>De veronderstelling</vt:lpstr>
      <vt:lpstr>Wie ontfermde zich er over?</vt:lpstr>
      <vt:lpstr>Archieven van de school</vt:lpstr>
      <vt:lpstr>Opmerkelijke zaken…!</vt:lpstr>
      <vt:lpstr>Eerste onderzoek: het is een echte!</vt:lpstr>
      <vt:lpstr>Een steen met nog veel geheimen</vt:lpstr>
      <vt:lpstr>Wordt vervolgd…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Diepenveen</dc:title>
  <dc:creator>User</dc:creator>
  <cp:lastModifiedBy>User</cp:lastModifiedBy>
  <cp:revision>47</cp:revision>
  <dcterms:created xsi:type="dcterms:W3CDTF">2014-01-15T06:36:23Z</dcterms:created>
  <dcterms:modified xsi:type="dcterms:W3CDTF">2019-11-11T13:43:17Z</dcterms:modified>
</cp:coreProperties>
</file>